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77" r:id="rId2"/>
    <p:sldId id="365" r:id="rId3"/>
    <p:sldId id="367" r:id="rId4"/>
    <p:sldId id="368" r:id="rId5"/>
    <p:sldId id="369" r:id="rId6"/>
    <p:sldId id="460" r:id="rId7"/>
    <p:sldId id="578" r:id="rId8"/>
    <p:sldId id="464" r:id="rId9"/>
    <p:sldId id="462" r:id="rId10"/>
    <p:sldId id="579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482" r:id="rId21"/>
    <p:sldId id="428" r:id="rId22"/>
    <p:sldId id="483" r:id="rId23"/>
    <p:sldId id="484" r:id="rId24"/>
    <p:sldId id="485" r:id="rId25"/>
    <p:sldId id="486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3ea_db2KC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85hM59-91SG-hejJ0Byy_dW-IlpWbIrL" TargetMode="External"/><Relationship Id="rId2" Type="http://schemas.openxmlformats.org/officeDocument/2006/relationships/hyperlink" Target="https://drive.google.com/drive/folders/13tY904714-rOqPqsUacIhB2X1lU9Ukm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CC8AF-B83B-155A-1708-B3F57A59C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PUERTA DE MASCOTA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3DC25A-D955-B01E-BF99-AFA1BD1CA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9965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47E8D-8BA8-C688-5027-F99B122B8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2BF2B14-9595-D302-E02F-66B9CE516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3924"/>
          <a:stretch/>
        </p:blipFill>
        <p:spPr>
          <a:xfrm>
            <a:off x="4543963" y="183653"/>
            <a:ext cx="7574684" cy="64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0E0A0-90D6-C24F-6463-F6944F97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C6EE35C9-753E-C967-9A7E-EA612448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1" b="8622"/>
          <a:stretch/>
        </p:blipFill>
        <p:spPr>
          <a:xfrm>
            <a:off x="231591" y="1436042"/>
            <a:ext cx="11728818" cy="447611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A5146F5-4EE4-D97B-A6A9-D19A28034EE8}"/>
              </a:ext>
            </a:extLst>
          </p:cNvPr>
          <p:cNvSpPr/>
          <p:nvPr/>
        </p:nvSpPr>
        <p:spPr>
          <a:xfrm>
            <a:off x="2138663" y="617295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12176"/>
              <a:gd name="adj6" fmla="val 4061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94676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ED820-0262-A76B-9613-DFF09DBA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B3AD483E-E2A2-A0A0-044D-F1C15B6A0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7082"/>
          <a:stretch/>
        </p:blipFill>
        <p:spPr>
          <a:xfrm>
            <a:off x="231600" y="922015"/>
            <a:ext cx="11728800" cy="501396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D7FCA6E-D8AE-4279-3E4E-1D0522C120DB}"/>
              </a:ext>
            </a:extLst>
          </p:cNvPr>
          <p:cNvSpPr/>
          <p:nvPr/>
        </p:nvSpPr>
        <p:spPr>
          <a:xfrm>
            <a:off x="2744974" y="36014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01923"/>
              <a:gd name="adj6" fmla="val 26779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DE69D04-B38A-0CB6-CA88-5479EE003CFC}"/>
              </a:ext>
            </a:extLst>
          </p:cNvPr>
          <p:cNvSpPr/>
          <p:nvPr/>
        </p:nvSpPr>
        <p:spPr>
          <a:xfrm>
            <a:off x="8466276" y="309991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82616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6EDD6-435E-8842-A014-78A9E6CE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901FC097-0F69-E2C2-EAEA-2604EE241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7082"/>
          <a:stretch/>
        </p:blipFill>
        <p:spPr>
          <a:xfrm>
            <a:off x="230400" y="921600"/>
            <a:ext cx="11730747" cy="5014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3CCF91-8ECC-F0E9-F4F0-8CCB3E86C0EC}"/>
              </a:ext>
            </a:extLst>
          </p:cNvPr>
          <p:cNvSpPr/>
          <p:nvPr/>
        </p:nvSpPr>
        <p:spPr>
          <a:xfrm>
            <a:off x="3313263" y="415498"/>
            <a:ext cx="1118795" cy="344244"/>
          </a:xfrm>
          <a:prstGeom prst="accentCallout2">
            <a:avLst>
              <a:gd name="adj1" fmla="val 67770"/>
              <a:gd name="adj2" fmla="val 103501"/>
              <a:gd name="adj3" fmla="val 67346"/>
              <a:gd name="adj4" fmla="val 123070"/>
              <a:gd name="adj5" fmla="val 212897"/>
              <a:gd name="adj6" fmla="val 25924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7F2213F-FD2B-5A23-BD06-C09B78B70E45}"/>
              </a:ext>
            </a:extLst>
          </p:cNvPr>
          <p:cNvSpPr/>
          <p:nvPr/>
        </p:nvSpPr>
        <p:spPr>
          <a:xfrm>
            <a:off x="8060924" y="309576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414257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ADA21-DE3F-5BC3-E704-49881584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239DB86-4435-BD2A-2A2D-BE25C70C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4176"/>
          <a:stretch/>
        </p:blipFill>
        <p:spPr>
          <a:xfrm>
            <a:off x="2202728" y="113617"/>
            <a:ext cx="7786544" cy="663076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1954561-F838-597D-A3E2-6871DCA9EC85}"/>
              </a:ext>
            </a:extLst>
          </p:cNvPr>
          <p:cNvSpPr/>
          <p:nvPr/>
        </p:nvSpPr>
        <p:spPr>
          <a:xfrm>
            <a:off x="109689" y="960519"/>
            <a:ext cx="8923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836203"/>
              <a:gd name="adj6" fmla="val 5359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9052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5FAE1-D984-E93A-3769-FB06FCFB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8C6B8983-5176-8125-F685-0E609C09E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4176"/>
          <a:stretch/>
        </p:blipFill>
        <p:spPr>
          <a:xfrm>
            <a:off x="2203200" y="115200"/>
            <a:ext cx="7787056" cy="6631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E4E55AA-0631-03A5-B01F-7DC950C873ED}"/>
              </a:ext>
            </a:extLst>
          </p:cNvPr>
          <p:cNvSpPr/>
          <p:nvPr/>
        </p:nvSpPr>
        <p:spPr>
          <a:xfrm>
            <a:off x="7184907" y="2782460"/>
            <a:ext cx="892348" cy="344244"/>
          </a:xfrm>
          <a:prstGeom prst="accentCallout2">
            <a:avLst>
              <a:gd name="adj1" fmla="val 57976"/>
              <a:gd name="adj2" fmla="val -6360"/>
              <a:gd name="adj3" fmla="val 57589"/>
              <a:gd name="adj4" fmla="val -37422"/>
              <a:gd name="adj5" fmla="val 242387"/>
              <a:gd name="adj6" fmla="val -21309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9D14E94-0A8B-E44C-8847-C1597455A66D}"/>
              </a:ext>
            </a:extLst>
          </p:cNvPr>
          <p:cNvSpPr/>
          <p:nvPr/>
        </p:nvSpPr>
        <p:spPr>
          <a:xfrm>
            <a:off x="8353154" y="2820692"/>
            <a:ext cx="904973" cy="612024"/>
          </a:xfrm>
          <a:prstGeom prst="wedgeEllipseCallout">
            <a:avLst>
              <a:gd name="adj1" fmla="val -207142"/>
              <a:gd name="adj2" fmla="val 126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242574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244A1-0547-F176-9699-439029D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8DD0896F-3C2F-68D7-10B4-B4797EB34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4176"/>
          <a:stretch/>
        </p:blipFill>
        <p:spPr>
          <a:xfrm>
            <a:off x="2203200" y="115200"/>
            <a:ext cx="7787058" cy="6631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61B3C4F-81B4-44E4-608C-02071AD62BA3}"/>
              </a:ext>
            </a:extLst>
          </p:cNvPr>
          <p:cNvSpPr/>
          <p:nvPr/>
        </p:nvSpPr>
        <p:spPr>
          <a:xfrm>
            <a:off x="7463276" y="2647925"/>
            <a:ext cx="1118795" cy="344244"/>
          </a:xfrm>
          <a:prstGeom prst="accentCallout2">
            <a:avLst>
              <a:gd name="adj1" fmla="val 54926"/>
              <a:gd name="adj2" fmla="val -5905"/>
              <a:gd name="adj3" fmla="val 57663"/>
              <a:gd name="adj4" fmla="val -37272"/>
              <a:gd name="adj5" fmla="val 319738"/>
              <a:gd name="adj6" fmla="val -2126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4510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847E-FA10-C75D-379A-D05AE0A0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F4B378C-A01F-A82D-BAFB-0F10AA389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4176"/>
          <a:stretch/>
        </p:blipFill>
        <p:spPr>
          <a:xfrm>
            <a:off x="2203200" y="115200"/>
            <a:ext cx="7787059" cy="6631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919138C-D2C0-82A2-EB1F-3ED9AF8F6656}"/>
              </a:ext>
            </a:extLst>
          </p:cNvPr>
          <p:cNvSpPr/>
          <p:nvPr/>
        </p:nvSpPr>
        <p:spPr>
          <a:xfrm>
            <a:off x="538670" y="4434258"/>
            <a:ext cx="926734" cy="344244"/>
          </a:xfrm>
          <a:prstGeom prst="accentCallout2">
            <a:avLst>
              <a:gd name="adj1" fmla="val 48601"/>
              <a:gd name="adj2" fmla="val 108122"/>
              <a:gd name="adj3" fmla="val 51339"/>
              <a:gd name="adj4" fmla="val 148858"/>
              <a:gd name="adj5" fmla="val -221854"/>
              <a:gd name="adj6" fmla="val 3461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93954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8010-737F-B49E-8B47-94B4B242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1F1167C-D0DE-764A-AF94-3027D176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4176"/>
          <a:stretch/>
        </p:blipFill>
        <p:spPr>
          <a:xfrm>
            <a:off x="2203200" y="115200"/>
            <a:ext cx="7787059" cy="6631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C3167E5-C2DF-9E67-519A-72122517E3A6}"/>
              </a:ext>
            </a:extLst>
          </p:cNvPr>
          <p:cNvSpPr/>
          <p:nvPr/>
        </p:nvSpPr>
        <p:spPr>
          <a:xfrm>
            <a:off x="788017" y="5072339"/>
            <a:ext cx="946137" cy="344244"/>
          </a:xfrm>
          <a:prstGeom prst="accentCallout2">
            <a:avLst>
              <a:gd name="adj1" fmla="val 48988"/>
              <a:gd name="adj2" fmla="val 102858"/>
              <a:gd name="adj3" fmla="val 40385"/>
              <a:gd name="adj4" fmla="val 126545"/>
              <a:gd name="adj5" fmla="val -385030"/>
              <a:gd name="adj6" fmla="val 3391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1339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DC1BD-5170-280B-AD7C-72971F8D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AC528E0-15B1-2465-851E-DCF5A8BD9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2" b="4176"/>
          <a:stretch/>
        </p:blipFill>
        <p:spPr>
          <a:xfrm>
            <a:off x="2203200" y="115200"/>
            <a:ext cx="7787059" cy="6631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DB2688B-A786-0DFC-F206-5B0EE92A7ACD}"/>
              </a:ext>
            </a:extLst>
          </p:cNvPr>
          <p:cNvSpPr/>
          <p:nvPr/>
        </p:nvSpPr>
        <p:spPr>
          <a:xfrm>
            <a:off x="643954" y="5232706"/>
            <a:ext cx="881591" cy="344244"/>
          </a:xfrm>
          <a:prstGeom prst="accentCallout2">
            <a:avLst>
              <a:gd name="adj1" fmla="val 60328"/>
              <a:gd name="adj2" fmla="val 102545"/>
              <a:gd name="adj3" fmla="val 54464"/>
              <a:gd name="adj4" fmla="val 123394"/>
              <a:gd name="adj5" fmla="val -272336"/>
              <a:gd name="adj6" fmla="val 4790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5241BBB-F4BA-011A-86AF-B36E583AF83F}"/>
              </a:ext>
            </a:extLst>
          </p:cNvPr>
          <p:cNvSpPr/>
          <p:nvPr/>
        </p:nvSpPr>
        <p:spPr>
          <a:xfrm>
            <a:off x="8353154" y="2683597"/>
            <a:ext cx="904973" cy="612024"/>
          </a:xfrm>
          <a:prstGeom prst="wedgeEllipseCallout">
            <a:avLst>
              <a:gd name="adj1" fmla="val -157142"/>
              <a:gd name="adj2" fmla="val 583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418731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06997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2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una variable </a:t>
            </a:r>
            <a:r>
              <a:rPr lang="es-MX" dirty="0"/>
              <a:t>llamada “humedad”.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BC25C8-5558-E322-6FF8-9BB8466E4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8" t="40000" r="39380" b="42118"/>
          <a:stretch/>
        </p:blipFill>
        <p:spPr>
          <a:xfrm>
            <a:off x="4073562" y="2395108"/>
            <a:ext cx="4044876" cy="20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5097007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movimiento, variables y operadores y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5711648-64E1-591A-64BB-30A15E86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01" y="1389048"/>
            <a:ext cx="5400000" cy="45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5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84333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00105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Modificar la sensibilidad del sensor de lluvia.</a:t>
            </a:r>
          </a:p>
          <a:p>
            <a:pPr lvl="0" algn="just"/>
            <a:r>
              <a:rPr lang="es-MX" dirty="0"/>
              <a:t>Introducir el sensor de lluvia en un recipiente para medir el nivel del agua y al momento de llegar a determinado nivel hacer que se levante la puerta.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423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pPr algn="just"/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Analizar la lógica del funcionamiento de las tecnologías en el hogar y su aplicación.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198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una puerta para mascotas automatizada, de tal manera que cuando el sensor de lluvia detecte humedad, un servomotor levante la puerta automáticamente y se mantenga durante un tiempo determinado para después colocarse en su posición inicial.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DFF808E-9B7D-4FB4-9E92-6B571158E952}"/>
              </a:ext>
            </a:extLst>
          </p:cNvPr>
          <p:cNvGrpSpPr/>
          <p:nvPr/>
        </p:nvGrpSpPr>
        <p:grpSpPr>
          <a:xfrm>
            <a:off x="5401451" y="1138520"/>
            <a:ext cx="3229082" cy="4198976"/>
            <a:chOff x="5154025" y="1558068"/>
            <a:chExt cx="3229082" cy="41989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8E8ECE2E-1476-40B0-C13E-EF6FE67D1C99}"/>
                </a:ext>
              </a:extLst>
            </p:cNvPr>
            <p:cNvGrpSpPr/>
            <p:nvPr/>
          </p:nvGrpSpPr>
          <p:grpSpPr>
            <a:xfrm>
              <a:off x="5154025" y="1601128"/>
              <a:ext cx="3229082" cy="3529198"/>
              <a:chOff x="2149742" y="1542224"/>
              <a:chExt cx="3229082" cy="3529198"/>
            </a:xfrm>
          </p:grpSpPr>
          <p:pic>
            <p:nvPicPr>
              <p:cNvPr id="66" name="Imagen 65">
                <a:extLst>
                  <a:ext uri="{FF2B5EF4-FFF2-40B4-BE49-F238E27FC236}">
                    <a16:creationId xmlns:a16="http://schemas.microsoft.com/office/drawing/2014/main" id="{DE30D7F0-F8C2-481E-A68B-A360836F0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9742" y="4122846"/>
                <a:ext cx="2364944" cy="948576"/>
              </a:xfrm>
              <a:prstGeom prst="rect">
                <a:avLst/>
              </a:prstGeom>
            </p:spPr>
          </p:pic>
          <p:pic>
            <p:nvPicPr>
              <p:cNvPr id="67" name="Imagen 66">
                <a:extLst>
                  <a:ext uri="{FF2B5EF4-FFF2-40B4-BE49-F238E27FC236}">
                    <a16:creationId xmlns:a16="http://schemas.microsoft.com/office/drawing/2014/main" id="{CFDAF5C3-7931-3107-9CB9-897FB00F8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322" y="1542224"/>
                <a:ext cx="2440502" cy="2440502"/>
              </a:xfrm>
              <a:prstGeom prst="rect">
                <a:avLst/>
              </a:prstGeom>
            </p:spPr>
          </p:pic>
          <p:sp>
            <p:nvSpPr>
              <p:cNvPr id="68" name="Forma libre: forma 67">
                <a:extLst>
                  <a:ext uri="{FF2B5EF4-FFF2-40B4-BE49-F238E27FC236}">
                    <a16:creationId xmlns:a16="http://schemas.microsoft.com/office/drawing/2014/main" id="{80D90089-E574-46CB-BC16-EBD0623693B0}"/>
                  </a:ext>
                </a:extLst>
              </p:cNvPr>
              <p:cNvSpPr/>
              <p:nvPr/>
            </p:nvSpPr>
            <p:spPr>
              <a:xfrm rot="12453001">
                <a:off x="3212725" y="4120753"/>
                <a:ext cx="904946" cy="842971"/>
              </a:xfrm>
              <a:custGeom>
                <a:avLst/>
                <a:gdLst>
                  <a:gd name="connsiteX0" fmla="*/ 1304 w 1229850"/>
                  <a:gd name="connsiteY0" fmla="*/ 825797 h 1227705"/>
                  <a:gd name="connsiteX1" fmla="*/ 205699 w 1229850"/>
                  <a:gd name="connsiteY1" fmla="*/ 8216 h 1227705"/>
                  <a:gd name="connsiteX2" fmla="*/ 1216918 w 1229850"/>
                  <a:gd name="connsiteY2" fmla="*/ 427764 h 1227705"/>
                  <a:gd name="connsiteX3" fmla="*/ 775854 w 1229850"/>
                  <a:gd name="connsiteY3" fmla="*/ 804282 h 1227705"/>
                  <a:gd name="connsiteX4" fmla="*/ 743581 w 1229850"/>
                  <a:gd name="connsiteY4" fmla="*/ 1213072 h 1227705"/>
                  <a:gd name="connsiteX5" fmla="*/ 151911 w 1229850"/>
                  <a:gd name="connsiteY5" fmla="*/ 1105496 h 1227705"/>
                  <a:gd name="connsiteX6" fmla="*/ 1304 w 1229850"/>
                  <a:gd name="connsiteY6" fmla="*/ 825797 h 122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9850" h="1227705">
                    <a:moveTo>
                      <a:pt x="1304" y="825797"/>
                    </a:moveTo>
                    <a:cubicBezTo>
                      <a:pt x="10269" y="642917"/>
                      <a:pt x="3097" y="74555"/>
                      <a:pt x="205699" y="8216"/>
                    </a:cubicBezTo>
                    <a:cubicBezTo>
                      <a:pt x="408301" y="-58123"/>
                      <a:pt x="1121892" y="295086"/>
                      <a:pt x="1216918" y="427764"/>
                    </a:cubicBezTo>
                    <a:cubicBezTo>
                      <a:pt x="1311944" y="560442"/>
                      <a:pt x="854744" y="673397"/>
                      <a:pt x="775854" y="804282"/>
                    </a:cubicBezTo>
                    <a:cubicBezTo>
                      <a:pt x="696965" y="935167"/>
                      <a:pt x="847572" y="1162870"/>
                      <a:pt x="743581" y="1213072"/>
                    </a:cubicBezTo>
                    <a:cubicBezTo>
                      <a:pt x="639591" y="1263274"/>
                      <a:pt x="275624" y="1173628"/>
                      <a:pt x="151911" y="1105496"/>
                    </a:cubicBezTo>
                    <a:cubicBezTo>
                      <a:pt x="28198" y="1037364"/>
                      <a:pt x="-7661" y="1008677"/>
                      <a:pt x="1304" y="825797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CEA24869-E025-6AEB-D89F-0F0F3F420BF9}"/>
                </a:ext>
              </a:extLst>
            </p:cNvPr>
            <p:cNvSpPr txBox="1"/>
            <p:nvPr/>
          </p:nvSpPr>
          <p:spPr>
            <a:xfrm>
              <a:off x="5526613" y="1558068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Si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E66B8764-2B23-3643-39F8-2234B1F5263B}"/>
                </a:ext>
              </a:extLst>
            </p:cNvPr>
            <p:cNvSpPr txBox="1"/>
            <p:nvPr/>
          </p:nvSpPr>
          <p:spPr>
            <a:xfrm>
              <a:off x="5286091" y="5295379"/>
              <a:ext cx="3005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Humedad aumenta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9C753DA6-C1A0-4FF0-5962-FFC0ED51949C}"/>
              </a:ext>
            </a:extLst>
          </p:cNvPr>
          <p:cNvGrpSpPr/>
          <p:nvPr/>
        </p:nvGrpSpPr>
        <p:grpSpPr>
          <a:xfrm>
            <a:off x="8955460" y="2401831"/>
            <a:ext cx="3025477" cy="2661199"/>
            <a:chOff x="9071124" y="2420530"/>
            <a:chExt cx="3025477" cy="2661199"/>
          </a:xfrm>
        </p:grpSpPr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239B2F00-533D-28D9-3072-11164B965B33}"/>
                </a:ext>
              </a:extLst>
            </p:cNvPr>
            <p:cNvGrpSpPr/>
            <p:nvPr/>
          </p:nvGrpSpPr>
          <p:grpSpPr>
            <a:xfrm>
              <a:off x="10433371" y="3281729"/>
              <a:ext cx="1663230" cy="1800000"/>
              <a:chOff x="8327828" y="4706574"/>
              <a:chExt cx="1663230" cy="1800000"/>
            </a:xfrm>
          </p:grpSpPr>
          <p:pic>
            <p:nvPicPr>
              <p:cNvPr id="76" name="Imagen 75">
                <a:extLst>
                  <a:ext uri="{FF2B5EF4-FFF2-40B4-BE49-F238E27FC236}">
                    <a16:creationId xmlns:a16="http://schemas.microsoft.com/office/drawing/2014/main" id="{14928B5C-2366-1912-1EA8-216544B73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027147" y="5007255"/>
                <a:ext cx="1800000" cy="1198637"/>
              </a:xfrm>
              <a:prstGeom prst="rect">
                <a:avLst/>
              </a:prstGeom>
            </p:spPr>
          </p:pic>
          <p:sp>
            <p:nvSpPr>
              <p:cNvPr id="77" name="Rectángulo 76">
                <a:extLst>
                  <a:ext uri="{FF2B5EF4-FFF2-40B4-BE49-F238E27FC236}">
                    <a16:creationId xmlns:a16="http://schemas.microsoft.com/office/drawing/2014/main" id="{20C73C46-D699-1C62-67C8-FDB4AEF3D0E7}"/>
                  </a:ext>
                </a:extLst>
              </p:cNvPr>
              <p:cNvSpPr/>
              <p:nvPr/>
            </p:nvSpPr>
            <p:spPr>
              <a:xfrm rot="16200000">
                <a:off x="9063605" y="4513216"/>
                <a:ext cx="377927" cy="1476978"/>
              </a:xfrm>
              <a:prstGeom prst="rect">
                <a:avLst/>
              </a:prstGeom>
              <a:solidFill>
                <a:schemeClr val="bg2">
                  <a:lumMod val="75000"/>
                  <a:alpha val="8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E9E3A08D-CBCF-CD66-09D4-3D78C7CF6490}"/>
                </a:ext>
              </a:extLst>
            </p:cNvPr>
            <p:cNvGrpSpPr/>
            <p:nvPr/>
          </p:nvGrpSpPr>
          <p:grpSpPr>
            <a:xfrm>
              <a:off x="9071124" y="3281729"/>
              <a:ext cx="889112" cy="1800000"/>
              <a:chOff x="8333657" y="2561190"/>
              <a:chExt cx="889112" cy="1800000"/>
            </a:xfrm>
          </p:grpSpPr>
          <p:pic>
            <p:nvPicPr>
              <p:cNvPr id="73" name="Imagen 72">
                <a:extLst>
                  <a:ext uri="{FF2B5EF4-FFF2-40B4-BE49-F238E27FC236}">
                    <a16:creationId xmlns:a16="http://schemas.microsoft.com/office/drawing/2014/main" id="{D8FCE112-ABD2-DD5D-B619-9F3524BF8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03045" y="3091802"/>
                <a:ext cx="1800000" cy="738776"/>
              </a:xfrm>
              <a:prstGeom prst="rect">
                <a:avLst/>
              </a:prstGeom>
            </p:spPr>
          </p:pic>
          <p:sp>
            <p:nvSpPr>
              <p:cNvPr id="74" name="Rectángulo 73">
                <a:extLst>
                  <a:ext uri="{FF2B5EF4-FFF2-40B4-BE49-F238E27FC236}">
                    <a16:creationId xmlns:a16="http://schemas.microsoft.com/office/drawing/2014/main" id="{9F24E9C8-1F19-90E6-61F4-A9EFCABD9E97}"/>
                  </a:ext>
                </a:extLst>
              </p:cNvPr>
              <p:cNvSpPr/>
              <p:nvPr/>
            </p:nvSpPr>
            <p:spPr>
              <a:xfrm>
                <a:off x="8514081" y="2884212"/>
                <a:ext cx="377927" cy="1476978"/>
              </a:xfrm>
              <a:prstGeom prst="rect">
                <a:avLst/>
              </a:prstGeom>
              <a:solidFill>
                <a:schemeClr val="bg2">
                  <a:lumMod val="75000"/>
                  <a:alpha val="8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5" name="Gráfico 74" descr="Flecha: giro a la izquierda">
                <a:extLst>
                  <a:ext uri="{FF2B5EF4-FFF2-40B4-BE49-F238E27FC236}">
                    <a16:creationId xmlns:a16="http://schemas.microsoft.com/office/drawing/2014/main" id="{D6553315-5FE7-EA7A-5B4D-3C5ED5346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561246" y="2931613"/>
                <a:ext cx="661523" cy="661523"/>
              </a:xfrm>
              <a:prstGeom prst="rect">
                <a:avLst/>
              </a:prstGeom>
            </p:spPr>
          </p:pic>
        </p:grp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28BD70E1-7B17-74D1-5C77-DFBD3A8C8FBB}"/>
                </a:ext>
              </a:extLst>
            </p:cNvPr>
            <p:cNvSpPr txBox="1"/>
            <p:nvPr/>
          </p:nvSpPr>
          <p:spPr>
            <a:xfrm>
              <a:off x="9563282" y="2420530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Entonces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95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179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las tecnologías en los hogares?</a:t>
            </a:r>
          </a:p>
          <a:p>
            <a:r>
              <a:rPr lang="es-MX" dirty="0"/>
              <a:t>¿Qué pasaría si se implementara más tecnología en los hogares?</a:t>
            </a:r>
          </a:p>
          <a:p>
            <a:r>
              <a:rPr lang="es-MX" dirty="0"/>
              <a:t>¿Qué tipos de tecnología en los hogares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Tecnologías en los hogares: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https://www.youtube.com/watch?v=T3ea_db2KCc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219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F8C07-45CA-0436-3A25-A280EDFA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96CD05-950B-BEF8-CE7C-98769B345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785" y="1240503"/>
            <a:ext cx="9620429" cy="50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https://drive.google.com/drive/folders/13tY904714-rOqPqsUacIhB2X1lU9Ukm2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https://drive.google.com/drive/folders/185hM59-91SG-hejJ0Byy_dW-IlpWbIrL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C128CF-4E71-7A08-84DB-F6083C733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1404000"/>
            <a:ext cx="5400000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28FD83-AEAF-6499-969A-67E0E948A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4903" r="6448" b="9974"/>
          <a:stretch/>
        </p:blipFill>
        <p:spPr>
          <a:xfrm>
            <a:off x="6792000" y="1406497"/>
            <a:ext cx="5400000" cy="40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6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564</Words>
  <Application>Microsoft Office PowerPoint</Application>
  <PresentationFormat>Panorámica</PresentationFormat>
  <Paragraphs>92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Arial Rounded MT Bold</vt:lpstr>
      <vt:lpstr>Trebuchet MS</vt:lpstr>
      <vt:lpstr>Tema de Office</vt:lpstr>
      <vt:lpstr>PUERTA DE MASCOTA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151</cp:revision>
  <dcterms:created xsi:type="dcterms:W3CDTF">2017-08-15T18:33:09Z</dcterms:created>
  <dcterms:modified xsi:type="dcterms:W3CDTF">2022-10-26T17:43:47Z</dcterms:modified>
</cp:coreProperties>
</file>